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65" r:id="rId12"/>
    <p:sldId id="270" r:id="rId13"/>
    <p:sldId id="271" r:id="rId14"/>
    <p:sldId id="272" r:id="rId15"/>
    <p:sldId id="273" r:id="rId16"/>
    <p:sldId id="274" r:id="rId17"/>
    <p:sldId id="260" r:id="rId18"/>
    <p:sldId id="259" r:id="rId19"/>
    <p:sldId id="261" r:id="rId20"/>
    <p:sldId id="275" r:id="rId21"/>
    <p:sldId id="276" r:id="rId22"/>
    <p:sldId id="278" r:id="rId23"/>
    <p:sldId id="279" r:id="rId24"/>
    <p:sldId id="280" r:id="rId25"/>
    <p:sldId id="282" r:id="rId26"/>
    <p:sldId id="281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A6B4-9371-4382-B8F5-163A7DC64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D5597-001F-4765-AFDF-25703F491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FDA2-0356-4F65-8595-DD8B98E5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41BF-F453-4636-9B01-6305FFC8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E2247-F749-4843-84BA-2B12C8DE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290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138E-2B74-4429-9F7F-3960301C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B5F22-B126-46D8-B842-949A8E439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D6F8-4157-46F4-9DCE-278AEF73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5D422-EF98-425E-ACE6-0B07B8E4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5188D-2A81-491C-BDCB-F9EEAEC2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696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5B38F-DF37-4436-9D92-6995DF320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BFE3B-AF48-4637-AFD3-11A575472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39227-F115-4482-85FE-0682F378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3185-0C0D-4674-9240-AB035017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95D09-3ED9-4F3F-A841-F6446564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77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DB4E-D41A-46EC-9CF4-B72CF233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5401-2243-4D59-9BBE-966EC061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8F67-E8F8-4427-9472-FF9E0BEA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8B044-291C-4568-9EF8-9869684F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B3049-DEE0-4C4A-8859-4177DF44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5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A80A-12A6-43A5-8F85-18494429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E7E8A-C6D4-4A17-86A4-FA157AD9B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77E2E-085F-4CD5-BA1B-0B2E6F89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97E67-4C52-408A-B4B6-42273828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00766-6F03-4838-8903-C5CEEE27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72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3E15-18E0-48E8-9577-DCEB00B1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B001-2805-408D-AA81-3B3A939D7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3844C-E9B1-44F7-9943-75D0945E3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65FA2-70DA-4E4A-9A70-A75A2114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86DCC-CB04-40A3-B11B-98BDC72FF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0B697-C810-4C51-B9C2-F8EEDE6B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502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CBF-22AE-4FF2-92CF-F72ED7BB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61943-9E57-41DF-82F9-567B4F223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C83FF-0CD7-4E00-A383-10ADED30A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88F90-9792-477A-9FD5-F71C17C04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4CB0E-1BBA-4167-8613-B3A0C5FAA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299A3-56C3-469D-A8A7-E88C28A5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06532-1A9D-4C7B-89E4-A6E3EA46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19F595-B71E-492C-9C43-BBF28BAA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146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A741-A371-49AF-948E-209D7BAC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15989-A296-4640-BA86-14B4E563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0CFD3-69B4-41F3-815F-7C683E3F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0FDB2-62A7-4BF8-8275-3B89041F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51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CDB19-05CB-4CD6-A763-39485789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C5F23-56D7-4AB8-B763-45324EEF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1B1A2-404D-4EB5-BBF1-EAD8339A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61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62C0-7711-452F-AC04-6A679E31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F3BE1-A6F0-4A7E-B25D-E076C530B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F960F-0760-4BD0-817A-CC784F5E1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F6BAD-FA20-457F-AA77-99D02B1D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8EEB-3D0E-4ACE-9A46-F57839AA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7EC1-4931-4DB9-82D7-50DB5FFF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284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4AFE-E670-4EA8-86B7-E3F7DD97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A6E72-1AB4-4446-9129-5A6776C17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A7BA2-050B-4658-9B68-1375D229F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2DD8E-0AF5-4B50-87FA-BE7EE6C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6ACCD-EA61-4A36-B3A8-E5DEE7C9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DFB1D-0537-416B-85D5-62C686BC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98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C7767-495B-49F2-B025-FD15B3B3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FC600-A641-45F3-8218-F368E065B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0BDA-C2EC-4FF8-A507-36D3F9504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679D-ED8A-4C38-BE8A-44FA7BB546EA}" type="datetimeFigureOut">
              <a:rPr lang="en-AU" smtClean="0"/>
              <a:t>9/11/2021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E98D5-0983-42B2-B9DA-681C9417F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5D6E-D489-45B3-8CC0-8810C3A70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2DDF-E920-4717-BBB8-47B62D46A2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789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86FA80E-122C-470F-96AA-BAB302705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10693" r="22750" b="16966"/>
          <a:stretch/>
        </p:blipFill>
        <p:spPr>
          <a:xfrm>
            <a:off x="2514854" y="867336"/>
            <a:ext cx="6776720" cy="3749040"/>
          </a:xfrm>
          <a:prstGeom prst="rect">
            <a:avLst/>
          </a:prstGeom>
        </p:spPr>
      </p:pic>
      <p:pic>
        <p:nvPicPr>
          <p:cNvPr id="7" name="Picture 6" descr="A drawing of a ship&#10;&#10;Description automatically generated with low confidence">
            <a:extLst>
              <a:ext uri="{FF2B5EF4-FFF2-40B4-BE49-F238E27FC236}">
                <a16:creationId xmlns:a16="http://schemas.microsoft.com/office/drawing/2014/main" id="{42F289F0-E18F-43F9-9CE1-3BFD3005D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367030"/>
            <a:ext cx="2540000" cy="25273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0855F7-504C-4100-A18D-2EBDC0F89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46" y="4616376"/>
            <a:ext cx="6523228" cy="224137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7FFCEB-0714-47BA-B040-758F9A3BB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74" y="0"/>
            <a:ext cx="4359851" cy="23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floor&#10;&#10;Description automatically generated">
            <a:extLst>
              <a:ext uri="{FF2B5EF4-FFF2-40B4-BE49-F238E27FC236}">
                <a16:creationId xmlns:a16="http://schemas.microsoft.com/office/drawing/2014/main" id="{12FEDCFA-90B9-4281-91B2-5A98AF18C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9" r="2" b="543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84F132C2-691E-4B1C-9E14-577A1AAD2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r="2" b="2211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1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B77D0778-353A-4357-86E9-29724FB16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62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13" name="Picture 12" descr="A picture containing person, nature, group, game&#10;&#10;Description automatically generated">
            <a:extLst>
              <a:ext uri="{FF2B5EF4-FFF2-40B4-BE49-F238E27FC236}">
                <a16:creationId xmlns:a16="http://schemas.microsoft.com/office/drawing/2014/main" id="{517D8B96-EC85-4BD7-B6E3-C74FECC47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12555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9" name="Picture 8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C8F743D2-674A-4326-AAEB-1A02CE7CE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9" b="18021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9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DBAEF10-CA3F-4BE1-887F-EB22EAD83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r="357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Picture 8" descr="A picture containing person, standing, people&#10;&#10;Description automatically generated">
            <a:extLst>
              <a:ext uri="{FF2B5EF4-FFF2-40B4-BE49-F238E27FC236}">
                <a16:creationId xmlns:a16="http://schemas.microsoft.com/office/drawing/2014/main" id="{545BEA89-3FF5-4A8F-9D1B-3E665DD18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r="-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icture containing text, sign, sale&#10;&#10;Description automatically generated">
            <a:extLst>
              <a:ext uri="{FF2B5EF4-FFF2-40B4-BE49-F238E27FC236}">
                <a16:creationId xmlns:a16="http://schemas.microsoft.com/office/drawing/2014/main" id="{6B372078-4567-4258-8616-83D73C981F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r="8002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0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210FA22B-E8F4-45DA-98D6-A3B54864A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r="3649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8F740C8-DD98-4272-9082-B74828DB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r="34407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DD9410-6F4A-46C5-846B-2B93F6C32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795537FB-9E48-4B6B-9FBA-5F8A1138A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2" r="16332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0FBE95BB-FD3A-49DE-8A3C-BE9B7A014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r="18880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Picture 2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C0A24F54-448D-4B21-9A27-FD20E6C288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3699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99E0FBE-29C6-4E5F-AA65-D57A53D6C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86" y="0"/>
            <a:ext cx="4160520" cy="6242304"/>
          </a:xfrm>
          <a:prstGeom prst="rect">
            <a:avLst/>
          </a:prstGeom>
        </p:spPr>
      </p:pic>
      <p:pic>
        <p:nvPicPr>
          <p:cNvPr id="3" name="Picture 2" descr="A picture containing person, group, posing&#10;&#10;Description automatically generated">
            <a:extLst>
              <a:ext uri="{FF2B5EF4-FFF2-40B4-BE49-F238E27FC236}">
                <a16:creationId xmlns:a16="http://schemas.microsoft.com/office/drawing/2014/main" id="{61347F7A-F972-415B-B827-8F31B5250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6" y="-75800"/>
            <a:ext cx="6242304" cy="4160520"/>
          </a:xfrm>
          <a:prstGeom prst="rect">
            <a:avLst/>
          </a:prstGeom>
        </p:spPr>
      </p:pic>
      <p:pic>
        <p:nvPicPr>
          <p:cNvPr id="5" name="Picture 4" descr="A group of childre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1F77652-1A73-4AD5-9226-502157830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94" y="2671011"/>
            <a:ext cx="6242304" cy="4160520"/>
          </a:xfrm>
          <a:prstGeom prst="rect">
            <a:avLst/>
          </a:prstGeom>
        </p:spPr>
      </p:pic>
      <p:pic>
        <p:nvPicPr>
          <p:cNvPr id="9" name="Picture 8" descr="A picture containing text, person, standing, crowd&#10;&#10;Description automatically generated">
            <a:extLst>
              <a:ext uri="{FF2B5EF4-FFF2-40B4-BE49-F238E27FC236}">
                <a16:creationId xmlns:a16="http://schemas.microsoft.com/office/drawing/2014/main" id="{FF300924-D264-4BE0-8419-A474CD613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" y="3655194"/>
            <a:ext cx="624230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6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a gym&#10;&#10;Description automatically generated with low confidence">
            <a:extLst>
              <a:ext uri="{FF2B5EF4-FFF2-40B4-BE49-F238E27FC236}">
                <a16:creationId xmlns:a16="http://schemas.microsoft.com/office/drawing/2014/main" id="{7B008F30-7921-4986-914C-3DB204B36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-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Picture 8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525EBF32-1962-4395-B084-83101E73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1" r="25918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0FA5B74-09E9-480D-8F59-B6ECD6176A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207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 in a room&#10;&#10;Description automatically generated with medium confidence">
            <a:extLst>
              <a:ext uri="{FF2B5EF4-FFF2-40B4-BE49-F238E27FC236}">
                <a16:creationId xmlns:a16="http://schemas.microsoft.com/office/drawing/2014/main" id="{AF65A5B5-D1F5-4841-AC17-38FD209D5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r="16619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177ED7B-2A94-4765-A358-F3B698EDC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14663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people&#10;&#10;Description automatically generated">
            <a:extLst>
              <a:ext uri="{FF2B5EF4-FFF2-40B4-BE49-F238E27FC236}">
                <a16:creationId xmlns:a16="http://schemas.microsoft.com/office/drawing/2014/main" id="{EE577971-B12E-4D0C-8281-58AD3AF5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" b="35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974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3B6DA261-F323-4A79-93E3-DD6C1432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4" r="23290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Picture 6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773AFDB4-F573-415A-A35A-ABBFE2E65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262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DCEEFDB-54FB-4FEC-B2B5-E23B592F9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r="2388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7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in front of a table&#10;&#10;Description automatically generated with low confidence">
            <a:extLst>
              <a:ext uri="{FF2B5EF4-FFF2-40B4-BE49-F238E27FC236}">
                <a16:creationId xmlns:a16="http://schemas.microsoft.com/office/drawing/2014/main" id="{CE7B30D4-DCD1-4F81-9FA1-9E6D87B5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81"/>
          <a:stretch/>
        </p:blipFill>
        <p:spPr>
          <a:xfrm>
            <a:off x="220133" y="321733"/>
            <a:ext cx="11548534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7A1740-CD8D-4EA3-9462-91CADD473210}"/>
              </a:ext>
            </a:extLst>
          </p:cNvPr>
          <p:cNvSpPr/>
          <p:nvPr/>
        </p:nvSpPr>
        <p:spPr>
          <a:xfrm>
            <a:off x="257221" y="166985"/>
            <a:ext cx="5838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Brought to you by…</a:t>
            </a:r>
          </a:p>
        </p:txBody>
      </p:sp>
    </p:spTree>
    <p:extLst>
      <p:ext uri="{BB962C8B-B14F-4D97-AF65-F5344CB8AC3E}">
        <p14:creationId xmlns:p14="http://schemas.microsoft.com/office/powerpoint/2010/main" val="232389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5803AEA-4194-49B3-A6EA-658A57368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r="-1" b="1925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5A064B2-EF29-494A-916F-83F75BF13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r="-1" b="4055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group of people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CA50463A-4309-4911-A43C-1ED0764A6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r="881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86EECC3D-833D-4EF2-9A59-EAFDD0C08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2" y="0"/>
            <a:ext cx="10366408" cy="69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0EA2CB-89CD-4046-AF54-E978E2FDA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r="12559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icture containing grass, building, outdoor, person&#10;&#10;Description automatically generated">
            <a:extLst>
              <a:ext uri="{FF2B5EF4-FFF2-40B4-BE49-F238E27FC236}">
                <a16:creationId xmlns:a16="http://schemas.microsoft.com/office/drawing/2014/main" id="{FBA05267-8227-475B-8D9D-6B844CCC7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r="18203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2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98C4C24-1875-4A78-AC42-CC369F60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2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boy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E6A5FFF-885D-4274-8559-67BAAEDBC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r="2475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1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person, child, meal&#10;&#10;Description automatically generated">
            <a:extLst>
              <a:ext uri="{FF2B5EF4-FFF2-40B4-BE49-F238E27FC236}">
                <a16:creationId xmlns:a16="http://schemas.microsoft.com/office/drawing/2014/main" id="{669A54E7-94D4-41BC-9052-18EE1F6A1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6D235211-C6B0-450C-B32B-9EE2BD2EA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4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3849175E-6378-4AFC-BB84-C7071C29A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2ECF3A3-A6D6-4F71-92F7-31CD86322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55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E1EE034-9A72-4EFA-9AF3-AE8D2E47D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r="7613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icture containing person, eating&#10;&#10;Description automatically generated">
            <a:extLst>
              <a:ext uri="{FF2B5EF4-FFF2-40B4-BE49-F238E27FC236}">
                <a16:creationId xmlns:a16="http://schemas.microsoft.com/office/drawing/2014/main" id="{D8168C82-6DD3-4F94-9BBA-B60031AA2E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r="1" b="18333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Kids_Thrive_ABC_interview (1)">
            <a:hlinkClick r:id="" action="ppaction://media"/>
            <a:extLst>
              <a:ext uri="{FF2B5EF4-FFF2-40B4-BE49-F238E27FC236}">
                <a16:creationId xmlns:a16="http://schemas.microsoft.com/office/drawing/2014/main" id="{8BAA6330-32FE-4AA9-840C-9240F137F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8877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6000"/>
    </mc:Choice>
    <mc:Fallback>
      <p:transition spd="slow" advClick="0" advTm="28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D36FBEE-F620-4C37-BE3C-2FE39CC43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68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6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sndAc>
          <p:stSnd>
            <p:snd r:embed="rId2" name="applause.wav"/>
          </p:stSnd>
        </p:sndAc>
      </p:transition>
    </mc:Choice>
    <mc:Fallback>
      <p:transition spd="slow" advClick="0" advTm="10000">
        <p:sndAc>
          <p:stSnd>
            <p:snd r:embed="rId2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C2DD69F-B22A-4EAB-B4D6-3C362C547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r="23499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B3F111D1-06B4-4067-8B41-4F532AD58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r="23266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0A99007-3ECD-47A3-8DE7-0B5933FA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7070" y="1438910"/>
            <a:ext cx="5496560" cy="4122420"/>
          </a:xfrm>
          <a:prstGeom prst="rect">
            <a:avLst/>
          </a:prstGeom>
        </p:spPr>
      </p:pic>
      <p:pic>
        <p:nvPicPr>
          <p:cNvPr id="4" name="Picture 3" descr="A picture containing text, person, ceiling, indoor&#10;&#10;Description automatically generated">
            <a:extLst>
              <a:ext uri="{FF2B5EF4-FFF2-40B4-BE49-F238E27FC236}">
                <a16:creationId xmlns:a16="http://schemas.microsoft.com/office/drawing/2014/main" id="{DFE27E9F-BB7F-4C30-857B-80E9576E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20" y="386079"/>
            <a:ext cx="8304107" cy="6228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57738-E8E8-4C60-BF8F-0FA4029D4F83}"/>
              </a:ext>
            </a:extLst>
          </p:cNvPr>
          <p:cNvSpPr txBox="1"/>
          <p:nvPr/>
        </p:nvSpPr>
        <p:spPr>
          <a:xfrm>
            <a:off x="111760" y="28695"/>
            <a:ext cx="684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The journey begins – feel the enthusiasm in the room</a:t>
            </a:r>
          </a:p>
        </p:txBody>
      </p:sp>
    </p:spTree>
    <p:extLst>
      <p:ext uri="{BB962C8B-B14F-4D97-AF65-F5344CB8AC3E}">
        <p14:creationId xmlns:p14="http://schemas.microsoft.com/office/powerpoint/2010/main" val="218109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DD45218-A856-494A-B0AC-AAC8B2834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7B3605FF-CD7F-4D78-A93F-221F17E2C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0" y="196088"/>
            <a:ext cx="4160520" cy="6242304"/>
          </a:xfrm>
          <a:prstGeom prst="rect">
            <a:avLst/>
          </a:prstGeom>
        </p:spPr>
      </p:pic>
      <p:pic>
        <p:nvPicPr>
          <p:cNvPr id="5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E0CDA6FB-E513-4DBB-805A-8BB9F419F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196088"/>
            <a:ext cx="4160520" cy="6242304"/>
          </a:xfrm>
          <a:prstGeom prst="rect">
            <a:avLst/>
          </a:prstGeom>
        </p:spPr>
      </p:pic>
      <p:pic>
        <p:nvPicPr>
          <p:cNvPr id="7" name="Picture 6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5A025A38-40F0-47E2-93AE-39BA31A9C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51" y="896620"/>
            <a:ext cx="3799498" cy="25323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30522-7825-4E48-9A43-D186EAC03CB8}"/>
              </a:ext>
            </a:extLst>
          </p:cNvPr>
          <p:cNvSpPr/>
          <p:nvPr/>
        </p:nvSpPr>
        <p:spPr>
          <a:xfrm>
            <a:off x="4424154" y="3452110"/>
            <a:ext cx="324918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picture speaks 1000 words</a:t>
            </a:r>
          </a:p>
        </p:txBody>
      </p:sp>
    </p:spTree>
    <p:extLst>
      <p:ext uri="{BB962C8B-B14F-4D97-AF65-F5344CB8AC3E}">
        <p14:creationId xmlns:p14="http://schemas.microsoft.com/office/powerpoint/2010/main" val="32019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dancing&#10;&#10;Description automatically generated with low confidence">
            <a:extLst>
              <a:ext uri="{FF2B5EF4-FFF2-40B4-BE49-F238E27FC236}">
                <a16:creationId xmlns:a16="http://schemas.microsoft.com/office/drawing/2014/main" id="{9873F0D8-0428-45A3-B237-2BA462808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r="-1" b="1169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01C5F04-2BCC-47CB-AC81-4357D7A6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" y="145662"/>
            <a:ext cx="9852419" cy="65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D40A7878-37D4-45C8-9235-C03335F46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r="601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FE9D083-A44E-4996-B10E-FA28CA1E5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r="3392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EF7B4389-B280-4377-BBDF-1402F1F4D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</Words>
  <Application>Microsoft Office PowerPoint</Application>
  <PresentationFormat>Widescreen</PresentationFormat>
  <Paragraphs>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Mawer</dc:creator>
  <cp:lastModifiedBy>Kirsty Mawer</cp:lastModifiedBy>
  <cp:revision>5</cp:revision>
  <dcterms:created xsi:type="dcterms:W3CDTF">2021-11-08T06:39:37Z</dcterms:created>
  <dcterms:modified xsi:type="dcterms:W3CDTF">2021-11-08T21:47:22Z</dcterms:modified>
</cp:coreProperties>
</file>